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8" r:id="rId3"/>
    <p:sldId id="359" r:id="rId4"/>
    <p:sldId id="360" r:id="rId5"/>
    <p:sldId id="361" r:id="rId6"/>
    <p:sldId id="362" r:id="rId7"/>
    <p:sldId id="363" r:id="rId8"/>
    <p:sldId id="366" r:id="rId9"/>
    <p:sldId id="364" r:id="rId10"/>
    <p:sldId id="365" r:id="rId11"/>
    <p:sldId id="368" r:id="rId12"/>
    <p:sldId id="369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8" r:id="rId41"/>
    <p:sldId id="397" r:id="rId42"/>
    <p:sldId id="399" r:id="rId43"/>
    <p:sldId id="400" r:id="rId44"/>
    <p:sldId id="401" r:id="rId45"/>
    <p:sldId id="402" r:id="rId46"/>
    <p:sldId id="403" r:id="rId47"/>
    <p:sldId id="404" r:id="rId48"/>
    <p:sldId id="405" r:id="rId49"/>
    <p:sldId id="406" r:id="rId50"/>
    <p:sldId id="407" r:id="rId51"/>
    <p:sldId id="408" r:id="rId52"/>
    <p:sldId id="410" r:id="rId53"/>
    <p:sldId id="409" r:id="rId54"/>
    <p:sldId id="357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2F8DE-B4CA-4633-BC48-59082050E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AF74A-83CC-4C08-AC6D-062F60B2AB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8AC98-C7BD-4DDA-A7F3-CEAACCE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D376E-3E7F-4FDE-9BD6-D23183AE8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2018D-482F-4FBB-B5A4-136A3669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3A61-48EA-4635-B8DD-C828BDDE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FB12E5-F664-408C-82EF-270D34BBD4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DE76B-9B89-4912-8BDC-2AEAF2FD7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B06AE-8DF7-4BA5-9070-0D5707D15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7A9931-DAF3-48D4-B2FF-7F1D88FD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7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FB3CFD-C89A-4607-958F-FDEC12C50D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74CE61-26D9-4219-8628-1C3F8ABDC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74C5F-F405-4BA4-BDFE-862C54FA2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0B9EB-134C-4F0E-8EBF-4779E327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0E767-6970-4B90-8249-E37B26F79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45440-6C13-4505-A092-E3DB2CD42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F2383-CF5D-4372-AFB4-5D4E5A66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00D0E-15E3-4F0E-B109-231BDA93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39A2D-9A3B-4C1E-9FB5-9162252F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73F91-A59B-4817-B5A7-81F8CB08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07101-A9F2-4282-8CFC-42C0B4F3F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3E23E-8EF8-4E3B-8C7E-792AB0A8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8DC-C236-4F1D-ABD6-D6AEFCD31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1C22E-A935-416D-A7C3-9AFB6AA3A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3B2888-0099-4440-BAF7-B8003BE86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C0A4-2FE9-4864-8EAA-2E19A09C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89BEB-846F-4C5F-865F-B63F71D45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1ACEA4-DC20-4EB9-B1D3-790503B6B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30AC-7611-4344-8FC0-91CE5755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5696D-95F2-4168-849F-098198F7E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0DA373-0336-4555-8889-49735CECF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72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6DD19-FD82-417C-9DE3-733C8505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1D9CF-FEC8-4E9D-AC04-6E525ED73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B72F3-B8BC-44DB-850D-0CBBB1A99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EF80C-FDE5-4458-89A0-16BF6B5A7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3ADB7B-4E2C-4A79-AD65-F17C77001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034A19-DA71-46E7-A391-715B04B5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CF7C5-456B-418B-BE25-E5B52074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24D298-0E96-4AD8-BACF-5CABB482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D693-4E04-454F-B2A2-98981BD1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7F385-22ED-44B1-893A-4C086D60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B01C3-7926-4396-BCB4-D0F59C4DC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C5A02F-6B64-49BF-BB1B-411A40527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4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8D0F2-CFC8-4856-BD66-FE121D3C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10633-20A5-46ED-9905-6EEC30BD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2D7B-F223-4A11-8EA7-5D0D7541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0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09882-6A18-46C3-A5DC-F88511989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94F6A-31AC-4124-9567-CA72F4259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B9B8C-6424-4AA1-87AD-084E365F0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242-5D08-4BDA-BC88-5371E948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1A230-E412-42EB-A7D3-3387A6BB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60BE-7488-4EA3-8334-CE18B869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7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D4ACB-75E9-4F1A-B999-5210C80B4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E96FA-713E-4E7F-9AEF-0756888E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42EDD-F5CA-4288-856B-B59A025C6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564EE-40BE-463A-980D-F36DC3349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D42A-D52E-4D37-8F1D-02B7A0099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3F0895-8352-4445-8542-9E9EB2B66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2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466C9D-782A-45A7-A4A0-855B744B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9EF60-EC83-43B9-9323-0303E7182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88478-8BAB-4F8D-B0CB-0AF0EBF75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74CB4-ECE1-44B1-A034-17F654018AD5}" type="datetimeFigureOut">
              <a:rPr lang="en-US" smtClean="0"/>
              <a:t>13/04/2020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A105-6BD8-4916-BD65-EA0A53DF8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A17B4-89F7-4703-9B71-5A0D5076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C6B38-6887-4750-93FD-1D7158D75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D1538F-FDC2-4C81-8363-046FCCAB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575" y="417438"/>
            <a:ext cx="9915525" cy="23145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B81E1A-32FD-42F8-AD38-579C5253DEB5}"/>
              </a:ext>
            </a:extLst>
          </p:cNvPr>
          <p:cNvSpPr txBox="1"/>
          <p:nvPr/>
        </p:nvSpPr>
        <p:spPr>
          <a:xfrm>
            <a:off x="3444536" y="5505342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4000" dirty="0"/>
              <a:t>د. احمد سليمان عبدالله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4E0AD8-BAEF-48B9-BA42-05F26DB0B9FB}"/>
              </a:ext>
            </a:extLst>
          </p:cNvPr>
          <p:cNvSpPr txBox="1"/>
          <p:nvPr/>
        </p:nvSpPr>
        <p:spPr>
          <a:xfrm>
            <a:off x="3169326" y="4574665"/>
            <a:ext cx="633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7030A0"/>
                </a:solidFill>
              </a:rPr>
              <a:t>By Dr. Ahmed S. Abdullah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709EDD-71AA-4665-AC6D-9662839512F8}"/>
              </a:ext>
            </a:extLst>
          </p:cNvPr>
          <p:cNvSpPr/>
          <p:nvPr/>
        </p:nvSpPr>
        <p:spPr>
          <a:xfrm>
            <a:off x="2139849" y="3675769"/>
            <a:ext cx="83812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CFBA4-EB7F-4768-8A1D-6FD69A59F55E}"/>
              </a:ext>
            </a:extLst>
          </p:cNvPr>
          <p:cNvSpPr/>
          <p:nvPr/>
        </p:nvSpPr>
        <p:spPr>
          <a:xfrm>
            <a:off x="4459329" y="2732013"/>
            <a:ext cx="36090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C1000B"/>
                </a:solidFill>
                <a:latin typeface="ItcKabel-Book"/>
              </a:rPr>
              <a:t>DC Circuits</a:t>
            </a:r>
          </a:p>
        </p:txBody>
      </p:sp>
    </p:spTree>
    <p:extLst>
      <p:ext uri="{BB962C8B-B14F-4D97-AF65-F5344CB8AC3E}">
        <p14:creationId xmlns:p14="http://schemas.microsoft.com/office/powerpoint/2010/main" val="108514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84C6D4-FE05-4DB3-A91D-6136770C4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089" y="1371600"/>
            <a:ext cx="6558458" cy="411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8310B6-42DD-4831-8C55-EDA89EA973B3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153916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D7C20-0ECB-4305-8F1E-DD9DADE7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453" y="1371600"/>
            <a:ext cx="6558458" cy="411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946072-C3D4-41F8-BE94-D5FCF82A3688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191902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A4AE2-C460-40AC-8CC5-33CCFD99A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97" y="917234"/>
            <a:ext cx="6837457" cy="50292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06E097-1907-4F98-9F0E-1D2F0288137A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947101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1C748F-70F3-4841-A439-F41E3D24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68A914-8337-4146-B05B-4F13A00DCAA0}"/>
                  </a:ext>
                </a:extLst>
              </p:cNvPr>
              <p:cNvSpPr txBox="1"/>
              <p:nvPr/>
            </p:nvSpPr>
            <p:spPr>
              <a:xfrm>
                <a:off x="8573679" y="1664800"/>
                <a:ext cx="3347840" cy="825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68A914-8337-4146-B05B-4F13A00DC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79" y="1664800"/>
                <a:ext cx="3347840" cy="825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3EA7140-90CB-4FFB-8B9A-FE6D9D294533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2424283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EC8348-38E4-45FB-BFBD-F4D9C3AF5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772C22-AE1B-4A9E-9C17-6B6DEF4CE9B5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09576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B36C97-3F87-49F1-9E0C-257BE7BF1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9E6830-CF71-471C-99D3-426C5F94842A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167990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E328C-43CD-477F-86AD-6AE930FC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7234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EC2524-C80F-4300-83C6-97B2184E3712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2368712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A6E767-950C-474F-B01F-CEDBBA4A1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8EBF7D-36A4-4C5D-BED4-8FE83E4CD8F4}"/>
                  </a:ext>
                </a:extLst>
              </p:cNvPr>
              <p:cNvSpPr txBox="1"/>
              <p:nvPr/>
            </p:nvSpPr>
            <p:spPr>
              <a:xfrm>
                <a:off x="8573679" y="1664800"/>
                <a:ext cx="3347840" cy="8254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08EBF7D-36A4-4C5D-BED4-8FE83E4CD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79" y="1664800"/>
                <a:ext cx="3347840" cy="8254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204DF14-3E3A-401C-911B-EF01BEF89413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21067260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48C8AD-5F23-4793-8854-7002E8D23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7234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DB5B8C-EA5E-4F8C-AE58-3AA33E154EBE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275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AF3204-A532-447D-8C63-1F7B08957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7234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7B9886-CF31-409C-9191-A5FD65752F00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194140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3AF438-2FD8-4572-9270-306DBC77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1" y="1371600"/>
            <a:ext cx="6558458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B72064-8CCC-4C32-B1F0-A0A5BAD7E746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777020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6521D5-2BE8-446F-A2BA-3CD5931A5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E499DF-36FA-48B3-917C-52CBDA7BB983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491239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3C7896-4AA2-4963-8893-7AC4B7A56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E8149-D4EA-4CE9-AF9A-69CDFA5A265A}"/>
                  </a:ext>
                </a:extLst>
              </p:cNvPr>
              <p:cNvSpPr txBox="1"/>
              <p:nvPr/>
            </p:nvSpPr>
            <p:spPr>
              <a:xfrm>
                <a:off x="8573679" y="1664800"/>
                <a:ext cx="334784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𝟏𝟔𝟐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3E8149-D4EA-4CE9-AF9A-69CDFA5A26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79" y="1664800"/>
                <a:ext cx="334784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F6C538D-42C0-4F4E-8A59-18B5FA77F376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2864943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B96FCC-7D9C-4E53-96CF-275D82D9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7234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AFD17F-E542-4241-850E-B0E96AA6C2FF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301511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8E602-F398-4D63-9BEC-6CA2D964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7234"/>
            <a:ext cx="6837452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B907E0-1DB3-4D67-B936-20033479CA22}"/>
                  </a:ext>
                </a:extLst>
              </p:cNvPr>
              <p:cNvSpPr txBox="1"/>
              <p:nvPr/>
            </p:nvSpPr>
            <p:spPr>
              <a:xfrm>
                <a:off x="8573679" y="1664800"/>
                <a:ext cx="291823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BB907E0-1DB3-4D67-B936-20033479C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3679" y="1664800"/>
                <a:ext cx="2918235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CF39FED-92F7-4599-A978-08459EAFF17E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798586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BBB223-5136-468A-B174-509AB263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3CF0AC4-48CB-43F0-8ACF-912EFE98D269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320294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46586E-F9D9-4A07-A825-6304BACC9F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B2F585D-879A-4761-9AB2-915C6DEB32A5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2733022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D3A43F-D6C0-4306-BE3E-F08CB20CA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900" y="914400"/>
            <a:ext cx="6837452" cy="50292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A62E78-CDEF-48B7-9088-E1FB7E666B5F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2:</a:t>
            </a:r>
          </a:p>
        </p:txBody>
      </p:sp>
    </p:spTree>
    <p:extLst>
      <p:ext uri="{BB962C8B-B14F-4D97-AF65-F5344CB8AC3E}">
        <p14:creationId xmlns:p14="http://schemas.microsoft.com/office/powerpoint/2010/main" val="132856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9E95E7-6B11-4F44-B38D-678039845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5" y="1440454"/>
            <a:ext cx="881688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70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5C1F70-73CB-4570-A627-47C745B0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02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31FDA2-B11D-4DDE-8FB6-1ED46ED46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5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E2885-A3F7-450B-951A-B11FAFDD2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1" y="1371600"/>
            <a:ext cx="6558458" cy="4114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FCF053-6711-421A-82E2-71EC597D2E07}"/>
                  </a:ext>
                </a:extLst>
              </p:cNvPr>
              <p:cNvSpPr txBox="1"/>
              <p:nvPr/>
            </p:nvSpPr>
            <p:spPr>
              <a:xfrm>
                <a:off x="5448741" y="5940766"/>
                <a:ext cx="291823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FCF053-6711-421A-82E2-71EC597D2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741" y="5940766"/>
                <a:ext cx="2918235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228BA297-E868-41D7-985C-8AF964E8D90C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3663024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654D4-BEC1-4150-A7CB-52C514EE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FAD1C8-1FB9-4FA1-861D-D6177650AB99}"/>
                  </a:ext>
                </a:extLst>
              </p:cNvPr>
              <p:cNvSpPr txBox="1"/>
              <p:nvPr/>
            </p:nvSpPr>
            <p:spPr>
              <a:xfrm>
                <a:off x="8844160" y="1178844"/>
                <a:ext cx="326660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FAD1C8-1FB9-4FA1-861D-D6177650A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160" y="1178844"/>
                <a:ext cx="326660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28506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28809-CE91-4F08-B4C1-049CF2CA5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85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E4E1F-26B8-4F8D-A0C7-241E12718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0461B4-FC17-4275-A1B9-921750A2FDC5}"/>
                  </a:ext>
                </a:extLst>
              </p:cNvPr>
              <p:cNvSpPr txBox="1"/>
              <p:nvPr/>
            </p:nvSpPr>
            <p:spPr>
              <a:xfrm>
                <a:off x="8041019" y="1032137"/>
                <a:ext cx="3829766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𝟐𝟖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0461B4-FC17-4275-A1B9-921750A2F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1019" y="1032137"/>
                <a:ext cx="3829766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313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3E61E-D6BE-4CC0-BDD9-4D6979925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9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D75B02-ABF8-400B-ADE3-424215FDB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4C32D9-CD02-4491-B38C-DA674A78A191}"/>
              </a:ext>
            </a:extLst>
          </p:cNvPr>
          <p:cNvSpPr txBox="1"/>
          <p:nvPr/>
        </p:nvSpPr>
        <p:spPr>
          <a:xfrm>
            <a:off x="6560599" y="1997475"/>
            <a:ext cx="138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1+2 = 3</a:t>
            </a:r>
          </a:p>
        </p:txBody>
      </p:sp>
    </p:spTree>
    <p:extLst>
      <p:ext uri="{BB962C8B-B14F-4D97-AF65-F5344CB8AC3E}">
        <p14:creationId xmlns:p14="http://schemas.microsoft.com/office/powerpoint/2010/main" val="27166019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0B5898-72FC-4D49-9444-AA428748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41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1D7F3-B72D-4580-B321-D254E470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E7BA81-DB51-4D29-8184-9618563A45F2}"/>
              </a:ext>
            </a:extLst>
          </p:cNvPr>
          <p:cNvSpPr txBox="1"/>
          <p:nvPr/>
        </p:nvSpPr>
        <p:spPr>
          <a:xfrm>
            <a:off x="6560599" y="1997475"/>
            <a:ext cx="1384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6//3 =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9D3B9-990B-4514-914E-5DEA29BDA79D}"/>
                  </a:ext>
                </a:extLst>
              </p:cNvPr>
              <p:cNvSpPr txBox="1"/>
              <p:nvPr/>
            </p:nvSpPr>
            <p:spPr>
              <a:xfrm>
                <a:off x="7703669" y="1180841"/>
                <a:ext cx="2918235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99D3B9-990B-4514-914E-5DEA29BDA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69" y="1180841"/>
                <a:ext cx="2918235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280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647A0-38C8-4384-840C-8BED4AC8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19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96020-3E60-49B0-AF3E-75EE3664E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2BB43E-A282-42C5-B7F5-F888B922B56F}"/>
              </a:ext>
            </a:extLst>
          </p:cNvPr>
          <p:cNvSpPr txBox="1"/>
          <p:nvPr/>
        </p:nvSpPr>
        <p:spPr>
          <a:xfrm>
            <a:off x="6560598" y="1997475"/>
            <a:ext cx="1660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3//2 = 1.2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B0F922-D778-48AD-A82E-80081DBB2C58}"/>
                  </a:ext>
                </a:extLst>
              </p:cNvPr>
              <p:cNvSpPr txBox="1"/>
              <p:nvPr/>
            </p:nvSpPr>
            <p:spPr>
              <a:xfrm>
                <a:off x="8082777" y="1178844"/>
                <a:ext cx="3051797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B0F922-D778-48AD-A82E-80081DBB2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777" y="1178844"/>
                <a:ext cx="3051797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802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9CBC64-B689-42DF-86A7-8549BBDF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20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621F11-AF1D-4482-97A7-A1F3F521C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1" y="1371600"/>
            <a:ext cx="6558458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E53509-4BFE-4806-A3F7-38F48C860BC8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062164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9CBC64-B689-42DF-86A7-8549BBDFB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A8201-B213-456C-B4A7-9CF6B7F97BE3}"/>
              </a:ext>
            </a:extLst>
          </p:cNvPr>
          <p:cNvSpPr txBox="1"/>
          <p:nvPr/>
        </p:nvSpPr>
        <p:spPr>
          <a:xfrm>
            <a:off x="2539014" y="2905780"/>
            <a:ext cx="2503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10+1.2 = 11.2</a:t>
            </a:r>
          </a:p>
        </p:txBody>
      </p:sp>
    </p:spTree>
    <p:extLst>
      <p:ext uri="{BB962C8B-B14F-4D97-AF65-F5344CB8AC3E}">
        <p14:creationId xmlns:p14="http://schemas.microsoft.com/office/powerpoint/2010/main" val="3862568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3: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FDB9D-CD3E-446E-8446-593F4A56C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183" y="1440454"/>
            <a:ext cx="881688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058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343DC-E385-462D-9D6C-971CF2B46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2" y="1178844"/>
            <a:ext cx="676149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32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E5BAD-BEBE-4FE2-B724-255968B0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D1645-2ADA-45A9-9593-9918CD2FE33F}"/>
                  </a:ext>
                </a:extLst>
              </p:cNvPr>
              <p:cNvSpPr txBox="1"/>
              <p:nvPr/>
            </p:nvSpPr>
            <p:spPr>
              <a:xfrm>
                <a:off x="8251452" y="1032137"/>
                <a:ext cx="3237489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𝟕𝟐𝟎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𝟕𝟐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9D1645-2ADA-45A9-9593-9918CD2FE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52" y="1032137"/>
                <a:ext cx="3237489" cy="7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53148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79AC6B-A74B-46E2-80B2-6DD56514B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2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9D102D-DBED-46D3-93AC-7FE08ED59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E7D8DE-9FED-461C-9378-8356A410453E}"/>
              </a:ext>
            </a:extLst>
          </p:cNvPr>
          <p:cNvSpPr txBox="1"/>
          <p:nvPr/>
        </p:nvSpPr>
        <p:spPr>
          <a:xfrm>
            <a:off x="6317941" y="3101089"/>
            <a:ext cx="250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20+10 = 30</a:t>
            </a:r>
          </a:p>
        </p:txBody>
      </p:sp>
    </p:spTree>
    <p:extLst>
      <p:ext uri="{BB962C8B-B14F-4D97-AF65-F5344CB8AC3E}">
        <p14:creationId xmlns:p14="http://schemas.microsoft.com/office/powerpoint/2010/main" val="20673024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3FA410-F598-42A8-9EBA-C0619C30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404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483CFE-3A95-4AC2-8757-083F8732B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CE498-0888-4C31-A694-0B4ADF81207E}"/>
              </a:ext>
            </a:extLst>
          </p:cNvPr>
          <p:cNvSpPr txBox="1"/>
          <p:nvPr/>
        </p:nvSpPr>
        <p:spPr>
          <a:xfrm>
            <a:off x="6317941" y="3101089"/>
            <a:ext cx="250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30//30 = 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3DAFB5-934F-405D-AB93-E4549A518407}"/>
                  </a:ext>
                </a:extLst>
              </p:cNvPr>
              <p:cNvSpPr txBox="1"/>
              <p:nvPr/>
            </p:nvSpPr>
            <p:spPr>
              <a:xfrm>
                <a:off x="8251452" y="1032137"/>
                <a:ext cx="3237489" cy="7000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𝟗𝟎𝟎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3DAFB5-934F-405D-AB93-E4549A518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1452" y="1032137"/>
                <a:ext cx="3237489" cy="7000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805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D7A4B-6553-4319-826B-1D4DE5BE6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237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7649E-84C4-4669-9F8A-E32FCFAE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27ACD-90BB-42A6-97AB-A1ED4D5A96E2}"/>
              </a:ext>
            </a:extLst>
          </p:cNvPr>
          <p:cNvSpPr txBox="1"/>
          <p:nvPr/>
        </p:nvSpPr>
        <p:spPr>
          <a:xfrm>
            <a:off x="6454626" y="2967335"/>
            <a:ext cx="250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15+10 = 25</a:t>
            </a:r>
          </a:p>
        </p:txBody>
      </p:sp>
    </p:spTree>
    <p:extLst>
      <p:ext uri="{BB962C8B-B14F-4D97-AF65-F5344CB8AC3E}">
        <p14:creationId xmlns:p14="http://schemas.microsoft.com/office/powerpoint/2010/main" val="233854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964373-5CE6-4A17-99AB-5897E009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1" y="1371600"/>
            <a:ext cx="6558458" cy="4114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3EC66B-A88C-4A45-A428-672B24B86271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66608504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5F6AF-9EEC-4FD9-A642-8792B20C7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DE8DEF5-9D29-44C0-A263-DAA344F9672A}"/>
              </a:ext>
            </a:extLst>
          </p:cNvPr>
          <p:cNvSpPr txBox="1"/>
          <p:nvPr/>
        </p:nvSpPr>
        <p:spPr>
          <a:xfrm>
            <a:off x="5629003" y="3198167"/>
            <a:ext cx="250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25//25 = 12.5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BAD6A2-58A7-4987-8152-1D1DBA4C72C4}"/>
                  </a:ext>
                </a:extLst>
              </p:cNvPr>
              <p:cNvSpPr txBox="1"/>
              <p:nvPr/>
            </p:nvSpPr>
            <p:spPr>
              <a:xfrm>
                <a:off x="7088477" y="2069908"/>
                <a:ext cx="3237489" cy="707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𝟔𝟐𝟓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BAD6A2-58A7-4987-8152-1D1DBA4C7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477" y="2069908"/>
                <a:ext cx="3237489" cy="7075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005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B55EF-8E12-4B5C-9226-22607AE2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5279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04CF8E-D258-4A2B-B0EB-8E095277C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736EFE-169A-493B-98E5-C57CFFDC6A7F}"/>
              </a:ext>
            </a:extLst>
          </p:cNvPr>
          <p:cNvSpPr txBox="1"/>
          <p:nvPr/>
        </p:nvSpPr>
        <p:spPr>
          <a:xfrm>
            <a:off x="4217454" y="2798672"/>
            <a:ext cx="2858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5+12.5+15 =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32.5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b="1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Ω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66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5EC2B0-0CC9-4969-AB48-12F49DEA11A7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4: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48568-9743-48C2-8E31-E8961DFC2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254" y="1178844"/>
            <a:ext cx="676149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0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E88B2A-64F0-4526-8D99-29A1A81AD206}"/>
              </a:ext>
            </a:extLst>
          </p:cNvPr>
          <p:cNvSpPr txBox="1"/>
          <p:nvPr/>
        </p:nvSpPr>
        <p:spPr>
          <a:xfrm>
            <a:off x="4910831" y="443884"/>
            <a:ext cx="2339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7030A0"/>
                </a:solidFill>
              </a:rPr>
              <a:t>References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7241B1-AA15-442D-A2BE-C31289CBDD90}"/>
              </a:ext>
            </a:extLst>
          </p:cNvPr>
          <p:cNvSpPr/>
          <p:nvPr/>
        </p:nvSpPr>
        <p:spPr>
          <a:xfrm>
            <a:off x="1185168" y="1800818"/>
            <a:ext cx="100983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Boylestad</a:t>
            </a:r>
            <a:r>
              <a:rPr lang="en-US" sz="2400" b="1" dirty="0"/>
              <a:t>, Robert L. </a:t>
            </a:r>
            <a:r>
              <a:rPr lang="en-US" sz="2400" b="1" i="1" dirty="0"/>
              <a:t>Introductory circuit analysis</a:t>
            </a:r>
            <a:r>
              <a:rPr lang="en-US" sz="2400" b="1" dirty="0"/>
              <a:t>. Pearson Education, 2010.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68A5D0-1FAF-4505-AB35-A3ECD1140E67}"/>
              </a:ext>
            </a:extLst>
          </p:cNvPr>
          <p:cNvSpPr/>
          <p:nvPr/>
        </p:nvSpPr>
        <p:spPr>
          <a:xfrm>
            <a:off x="1185169" y="2556743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/>
              <a:t>Robbins, Allan H., and Wilhelm C. Miller. Circuit analysis: Theory and practice. Cengage Learning, 2012.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98FEED-4CC4-46CC-B3DF-9C702135687D}"/>
              </a:ext>
            </a:extLst>
          </p:cNvPr>
          <p:cNvSpPr/>
          <p:nvPr/>
        </p:nvSpPr>
        <p:spPr>
          <a:xfrm>
            <a:off x="1185168" y="3682000"/>
            <a:ext cx="10098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err="1"/>
              <a:t>Sadiku</a:t>
            </a:r>
            <a:r>
              <a:rPr lang="en-US" sz="2400" b="1" dirty="0"/>
              <a:t>, Matthew NO, and </a:t>
            </a:r>
            <a:r>
              <a:rPr lang="en-US" sz="2400" b="1" dirty="0" err="1"/>
              <a:t>Chales</a:t>
            </a:r>
            <a:r>
              <a:rPr lang="en-US" sz="2400" b="1" dirty="0"/>
              <a:t> K. Alexander. Fundamentals of electric circuits. McGraw-Hill Higher Education, 2007.</a:t>
            </a:r>
          </a:p>
        </p:txBody>
      </p:sp>
    </p:spTree>
    <p:extLst>
      <p:ext uri="{BB962C8B-B14F-4D97-AF65-F5344CB8AC3E}">
        <p14:creationId xmlns:p14="http://schemas.microsoft.com/office/powerpoint/2010/main" val="301578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D5AD49-F2BA-4955-9555-8FBAA6639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1" y="1371600"/>
            <a:ext cx="6558458" cy="411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26CA9D-0B1D-4DDD-B135-CF1A6CEFAF91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763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3EBC2-7890-41A3-A942-D51E77F3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1" y="1371600"/>
            <a:ext cx="6558458" cy="411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54BD78-55AF-43A9-8A5A-E52C27546908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1157959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3EBC2-7890-41A3-A942-D51E77F3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6771" y="1371600"/>
            <a:ext cx="6558458" cy="4114800"/>
          </a:xfrm>
          <a:prstGeom prst="rect">
            <a:avLst/>
          </a:prstGeom>
        </p:spPr>
      </p:pic>
      <p:sp>
        <p:nvSpPr>
          <p:cNvPr id="2" name="Right Brace 1">
            <a:extLst>
              <a:ext uri="{FF2B5EF4-FFF2-40B4-BE49-F238E27FC236}">
                <a16:creationId xmlns:a16="http://schemas.microsoft.com/office/drawing/2014/main" id="{0DBDBA3C-3AF3-4BEB-AC70-AF1427EC7393}"/>
              </a:ext>
            </a:extLst>
          </p:cNvPr>
          <p:cNvSpPr/>
          <p:nvPr/>
        </p:nvSpPr>
        <p:spPr>
          <a:xfrm rot="5400000">
            <a:off x="7234848" y="4335677"/>
            <a:ext cx="495848" cy="180559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118C5F-C643-4068-9D67-0859799AE885}"/>
              </a:ext>
            </a:extLst>
          </p:cNvPr>
          <p:cNvSpPr txBox="1"/>
          <p:nvPr/>
        </p:nvSpPr>
        <p:spPr>
          <a:xfrm>
            <a:off x="6579972" y="5592932"/>
            <a:ext cx="18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4//6 = 2.4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406D38-324C-4006-84FA-083568C70931}"/>
                  </a:ext>
                </a:extLst>
              </p:cNvPr>
              <p:cNvSpPr txBox="1"/>
              <p:nvPr/>
            </p:nvSpPr>
            <p:spPr>
              <a:xfrm>
                <a:off x="3087279" y="5446225"/>
                <a:ext cx="3266600" cy="8166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𝟐𝟒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406D38-324C-4006-84FA-083568C70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279" y="5446225"/>
                <a:ext cx="3266600" cy="8166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AF7E5C9-6B78-43BA-A82E-A62E6DC00AB6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372985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F5385B-E5E9-40BA-96E5-3DC9B1854865}"/>
              </a:ext>
            </a:extLst>
          </p:cNvPr>
          <p:cNvSpPr/>
          <p:nvPr/>
        </p:nvSpPr>
        <p:spPr>
          <a:xfrm>
            <a:off x="4523681" y="332459"/>
            <a:ext cx="3861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C1000B"/>
                </a:solidFill>
                <a:latin typeface="ItcKabel-Book"/>
              </a:rPr>
              <a:t>Equivalent Resistance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5145A-6D5F-4FB0-BE4A-9D001C63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86" y="1371600"/>
            <a:ext cx="6558458" cy="411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5D42BDE-CBB0-40C8-B8A8-808DC57838E3}"/>
              </a:ext>
            </a:extLst>
          </p:cNvPr>
          <p:cNvSpPr/>
          <p:nvPr/>
        </p:nvSpPr>
        <p:spPr>
          <a:xfrm>
            <a:off x="397044" y="917234"/>
            <a:ext cx="1814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ItcKabel-Book"/>
              </a:rPr>
              <a:t>Example 1:</a:t>
            </a:r>
          </a:p>
        </p:txBody>
      </p:sp>
    </p:spTree>
    <p:extLst>
      <p:ext uri="{BB962C8B-B14F-4D97-AF65-F5344CB8AC3E}">
        <p14:creationId xmlns:p14="http://schemas.microsoft.com/office/powerpoint/2010/main" val="2781510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461</Words>
  <Application>Microsoft Office PowerPoint</Application>
  <PresentationFormat>Widescreen</PresentationFormat>
  <Paragraphs>135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ItcKabel-Book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alogaidi</dc:creator>
  <cp:lastModifiedBy>ahmed alogaidi</cp:lastModifiedBy>
  <cp:revision>265</cp:revision>
  <dcterms:created xsi:type="dcterms:W3CDTF">2020-03-04T10:44:15Z</dcterms:created>
  <dcterms:modified xsi:type="dcterms:W3CDTF">2020-04-13T08:41:52Z</dcterms:modified>
</cp:coreProperties>
</file>